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31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35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2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6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27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7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63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4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10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4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88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305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6DF6C-D965-4F0D-B1B4-12219D39312B}" type="datetimeFigureOut">
              <a:rPr lang="en-US" smtClean="0"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3B148-6A2E-4FE7-852D-2BC9705F8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64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>
          <a:xfrm>
            <a:off x="5616404" y="5219699"/>
            <a:ext cx="21336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channel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1447800" y="838200"/>
            <a:ext cx="19050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685800" y="4648200"/>
            <a:ext cx="18288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stream</a:t>
            </a:r>
            <a:endParaRPr lang="en-US" dirty="0"/>
          </a:p>
        </p:txBody>
      </p:sp>
      <p:cxnSp>
        <p:nvCxnSpPr>
          <p:cNvPr id="43" name="Elbow Connector 42"/>
          <p:cNvCxnSpPr>
            <a:stCxn id="41" idx="1"/>
            <a:endCxn id="40" idx="6"/>
          </p:cNvCxnSpPr>
          <p:nvPr/>
        </p:nvCxnSpPr>
        <p:spPr>
          <a:xfrm rot="10800000">
            <a:off x="2514600" y="5219701"/>
            <a:ext cx="3101804" cy="64769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086720" y="54218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distributes</a:t>
            </a:r>
            <a:endParaRPr lang="en-US" dirty="0"/>
          </a:p>
        </p:txBody>
      </p:sp>
      <p:cxnSp>
        <p:nvCxnSpPr>
          <p:cNvPr id="49" name="Elbow Connector 48"/>
          <p:cNvCxnSpPr>
            <a:stCxn id="39" idx="5"/>
            <a:endCxn id="41" idx="0"/>
          </p:cNvCxnSpPr>
          <p:nvPr/>
        </p:nvCxnSpPr>
        <p:spPr>
          <a:xfrm rot="16200000" flipH="1">
            <a:off x="3305649" y="1842144"/>
            <a:ext cx="3145724" cy="360938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417801" y="3276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views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302592" y="5518666"/>
            <a:ext cx="26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590800" y="53340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052718" y="214119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6738041" y="479479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cxnSp>
        <p:nvCxnSpPr>
          <p:cNvPr id="65" name="Elbow Connector 64"/>
          <p:cNvCxnSpPr>
            <a:stCxn id="39" idx="6"/>
          </p:cNvCxnSpPr>
          <p:nvPr/>
        </p:nvCxnSpPr>
        <p:spPr>
          <a:xfrm>
            <a:off x="3352800" y="1562100"/>
            <a:ext cx="3886200" cy="3657601"/>
          </a:xfrm>
          <a:prstGeom prst="bentConnector3">
            <a:avLst>
              <a:gd name="adj1" fmla="val 9335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495800" y="1219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browses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6858000" y="381000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category</a:t>
            </a:r>
            <a:endParaRPr lang="en-US" dirty="0"/>
          </a:p>
        </p:txBody>
      </p:sp>
      <p:cxnSp>
        <p:nvCxnSpPr>
          <p:cNvPr id="70" name="Elbow Connector 69"/>
          <p:cNvCxnSpPr>
            <a:stCxn id="41" idx="3"/>
            <a:endCxn id="68" idx="2"/>
          </p:cNvCxnSpPr>
          <p:nvPr/>
        </p:nvCxnSpPr>
        <p:spPr>
          <a:xfrm flipV="1">
            <a:off x="7750004" y="1295400"/>
            <a:ext cx="22396" cy="457199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7239000" y="2546866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belongs</a:t>
            </a:r>
            <a:endParaRPr lang="en-US" dirty="0"/>
          </a:p>
        </p:txBody>
      </p:sp>
      <p:cxnSp>
        <p:nvCxnSpPr>
          <p:cNvPr id="73" name="Elbow Connector 72"/>
          <p:cNvCxnSpPr>
            <a:stCxn id="39" idx="0"/>
            <a:endCxn id="68" idx="1"/>
          </p:cNvCxnSpPr>
          <p:nvPr/>
        </p:nvCxnSpPr>
        <p:spPr>
          <a:xfrm rot="5400000" flipH="1" flipV="1">
            <a:off x="4629150" y="-1390650"/>
            <a:ext cx="12700" cy="4457700"/>
          </a:xfrm>
          <a:prstGeom prst="bentConnector4">
            <a:avLst>
              <a:gd name="adj1" fmla="val -1800000"/>
              <a:gd name="adj2" fmla="val 606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779752" y="762000"/>
            <a:ext cx="123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searches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7543800" y="140386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7750004" y="479626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3124200" y="685800"/>
            <a:ext cx="293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6553200" y="5334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80" name="Isosceles Triangle 79"/>
          <p:cNvSpPr/>
          <p:nvPr/>
        </p:nvSpPr>
        <p:spPr>
          <a:xfrm>
            <a:off x="381000" y="2814342"/>
            <a:ext cx="1706648" cy="12938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history</a:t>
            </a:r>
            <a:endParaRPr lang="en-US" dirty="0"/>
          </a:p>
        </p:txBody>
      </p:sp>
      <p:cxnSp>
        <p:nvCxnSpPr>
          <p:cNvPr id="83" name="Elbow Connector 82"/>
          <p:cNvCxnSpPr>
            <a:stCxn id="39" idx="3"/>
            <a:endCxn id="80" idx="1"/>
          </p:cNvCxnSpPr>
          <p:nvPr/>
        </p:nvCxnSpPr>
        <p:spPr>
          <a:xfrm rot="5400000">
            <a:off x="573577" y="2308061"/>
            <a:ext cx="1387291" cy="919119"/>
          </a:xfrm>
          <a:prstGeom prst="bentConnector4">
            <a:avLst>
              <a:gd name="adj1" fmla="val 19042"/>
              <a:gd name="adj2" fmla="val 12487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257900" y="2263666"/>
            <a:ext cx="136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archives</a:t>
            </a:r>
          </a:p>
        </p:txBody>
      </p:sp>
      <p:cxnSp>
        <p:nvCxnSpPr>
          <p:cNvPr id="86" name="Straight Arrow Connector 85"/>
          <p:cNvCxnSpPr>
            <a:stCxn id="80" idx="3"/>
          </p:cNvCxnSpPr>
          <p:nvPr/>
        </p:nvCxnSpPr>
        <p:spPr>
          <a:xfrm>
            <a:off x="1234324" y="4108190"/>
            <a:ext cx="4458280" cy="11115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3211988" y="4461878"/>
            <a:ext cx="1317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remembers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555796" y="3021568"/>
            <a:ext cx="26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1447800" y="1965661"/>
            <a:ext cx="26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!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2087648" y="39624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5531153" y="488343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962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28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Chiu</dc:creator>
  <cp:lastModifiedBy>Jason Chiu</cp:lastModifiedBy>
  <cp:revision>4</cp:revision>
  <dcterms:created xsi:type="dcterms:W3CDTF">2011-02-20T21:20:30Z</dcterms:created>
  <dcterms:modified xsi:type="dcterms:W3CDTF">2011-02-20T21:43:58Z</dcterms:modified>
</cp:coreProperties>
</file>