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8664" autoAdjust="0"/>
  </p:normalViewPr>
  <p:slideViewPr>
    <p:cSldViewPr>
      <p:cViewPr>
        <p:scale>
          <a:sx n="200" d="100"/>
          <a:sy n="200" d="100"/>
        </p:scale>
        <p:origin x="5520" y="25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06038-10B1-4C84-BDEC-DE9387D5FF77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7F0EC-8B3D-42DF-BD98-1CBE273E3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06038-10B1-4C84-BDEC-DE9387D5FF77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7F0EC-8B3D-42DF-BD98-1CBE273E3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06038-10B1-4C84-BDEC-DE9387D5FF77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7F0EC-8B3D-42DF-BD98-1CBE273E3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06038-10B1-4C84-BDEC-DE9387D5FF77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7F0EC-8B3D-42DF-BD98-1CBE273E3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06038-10B1-4C84-BDEC-DE9387D5FF77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7F0EC-8B3D-42DF-BD98-1CBE273E3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06038-10B1-4C84-BDEC-DE9387D5FF77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7F0EC-8B3D-42DF-BD98-1CBE273E3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06038-10B1-4C84-BDEC-DE9387D5FF77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7F0EC-8B3D-42DF-BD98-1CBE273E3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06038-10B1-4C84-BDEC-DE9387D5FF77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7F0EC-8B3D-42DF-BD98-1CBE273E3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06038-10B1-4C84-BDEC-DE9387D5FF77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7F0EC-8B3D-42DF-BD98-1CBE273E3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06038-10B1-4C84-BDEC-DE9387D5FF77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7F0EC-8B3D-42DF-BD98-1CBE273E3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06038-10B1-4C84-BDEC-DE9387D5FF77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7F0EC-8B3D-42DF-BD98-1CBE273E3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06038-10B1-4C84-BDEC-DE9387D5FF77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7F0EC-8B3D-42DF-BD98-1CBE273E3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esig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18227"/>
            <a:ext cx="9144000" cy="6021545"/>
          </a:xfrm>
          <a:prstGeom prst="rect">
            <a:avLst/>
          </a:prstGeom>
        </p:spPr>
      </p:pic>
      <p:sp>
        <p:nvSpPr>
          <p:cNvPr id="5" name="Curved Right Arrow 4"/>
          <p:cNvSpPr/>
          <p:nvPr/>
        </p:nvSpPr>
        <p:spPr>
          <a:xfrm>
            <a:off x="151573" y="891378"/>
            <a:ext cx="809361" cy="4231648"/>
          </a:xfrm>
          <a:prstGeom prst="curvedRightArrow">
            <a:avLst>
              <a:gd name="adj1" fmla="val 13551"/>
              <a:gd name="adj2" fmla="val 34058"/>
              <a:gd name="adj3" fmla="val 27429"/>
            </a:avLst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Curved Right Arrow 6"/>
          <p:cNvSpPr/>
          <p:nvPr/>
        </p:nvSpPr>
        <p:spPr>
          <a:xfrm>
            <a:off x="609600" y="1828800"/>
            <a:ext cx="381000" cy="1600200"/>
          </a:xfrm>
          <a:prstGeom prst="curvedRightArrow">
            <a:avLst>
              <a:gd name="adj1" fmla="val 13551"/>
              <a:gd name="adj2" fmla="val 50000"/>
              <a:gd name="adj3" fmla="val 25000"/>
            </a:avLst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Curved Right Arrow 7"/>
          <p:cNvSpPr/>
          <p:nvPr/>
        </p:nvSpPr>
        <p:spPr>
          <a:xfrm rot="740552">
            <a:off x="2645771" y="1236775"/>
            <a:ext cx="378654" cy="1981200"/>
          </a:xfrm>
          <a:prstGeom prst="curvedRightArrow">
            <a:avLst>
              <a:gd name="adj1" fmla="val 13551"/>
              <a:gd name="adj2" fmla="val 50000"/>
              <a:gd name="adj3" fmla="val 25000"/>
            </a:avLst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 rot="20481848">
            <a:off x="1345039" y="1409534"/>
            <a:ext cx="1408620" cy="64883"/>
          </a:xfrm>
          <a:prstGeom prst="rightArrow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3886200" y="1572768"/>
            <a:ext cx="1371600" cy="45719"/>
          </a:xfrm>
          <a:prstGeom prst="rightArrow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urved Right Arrow 17"/>
          <p:cNvSpPr/>
          <p:nvPr/>
        </p:nvSpPr>
        <p:spPr>
          <a:xfrm rot="16573124">
            <a:off x="7195092" y="998934"/>
            <a:ext cx="227255" cy="1981200"/>
          </a:xfrm>
          <a:prstGeom prst="curvedRightArrow">
            <a:avLst>
              <a:gd name="adj1" fmla="val 33175"/>
              <a:gd name="adj2" fmla="val 81833"/>
              <a:gd name="adj3" fmla="val 25000"/>
            </a:avLst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Left-Right Arrow 21"/>
          <p:cNvSpPr/>
          <p:nvPr/>
        </p:nvSpPr>
        <p:spPr>
          <a:xfrm>
            <a:off x="1600200" y="5638800"/>
            <a:ext cx="2514600" cy="76200"/>
          </a:xfrm>
          <a:prstGeom prst="leftRightArrow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Left-Right Arrow 22"/>
          <p:cNvSpPr/>
          <p:nvPr/>
        </p:nvSpPr>
        <p:spPr>
          <a:xfrm rot="3156912">
            <a:off x="5902746" y="2233816"/>
            <a:ext cx="1320964" cy="75638"/>
          </a:xfrm>
          <a:prstGeom prst="leftRightArrow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Left-Right Arrow 23"/>
          <p:cNvSpPr/>
          <p:nvPr/>
        </p:nvSpPr>
        <p:spPr>
          <a:xfrm rot="2203966">
            <a:off x="3340466" y="2211768"/>
            <a:ext cx="1814270" cy="72265"/>
          </a:xfrm>
          <a:prstGeom prst="leftRightArrow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Curved Right Arrow 27"/>
          <p:cNvSpPr/>
          <p:nvPr/>
        </p:nvSpPr>
        <p:spPr>
          <a:xfrm rot="21307013">
            <a:off x="2871860" y="538656"/>
            <a:ext cx="420921" cy="921540"/>
          </a:xfrm>
          <a:prstGeom prst="curvedRightArrow">
            <a:avLst>
              <a:gd name="adj1" fmla="val 0"/>
              <a:gd name="adj2" fmla="val 50000"/>
              <a:gd name="adj3" fmla="val 25000"/>
            </a:avLst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Curved Right Arrow 28"/>
          <p:cNvSpPr/>
          <p:nvPr/>
        </p:nvSpPr>
        <p:spPr>
          <a:xfrm rot="21196354">
            <a:off x="581093" y="-8555"/>
            <a:ext cx="420921" cy="1130792"/>
          </a:xfrm>
          <a:prstGeom prst="curvedRightArrow">
            <a:avLst>
              <a:gd name="adj1" fmla="val 0"/>
              <a:gd name="adj2" fmla="val 61594"/>
              <a:gd name="adj3" fmla="val 25000"/>
            </a:avLst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Left-Right Arrow 13"/>
          <p:cNvSpPr/>
          <p:nvPr/>
        </p:nvSpPr>
        <p:spPr>
          <a:xfrm rot="9098197" flipV="1">
            <a:off x="4673954" y="4454392"/>
            <a:ext cx="2401320" cy="73630"/>
          </a:xfrm>
          <a:prstGeom prst="leftRightArrow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Massachusetts Institute of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Liron Azrielant</dc:creator>
  <cp:lastModifiedBy>Liron Azrielant</cp:lastModifiedBy>
  <cp:revision>18</cp:revision>
  <dcterms:created xsi:type="dcterms:W3CDTF">2011-03-06T15:02:31Z</dcterms:created>
  <dcterms:modified xsi:type="dcterms:W3CDTF">2011-03-06T22:52:23Z</dcterms:modified>
</cp:coreProperties>
</file>