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53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2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39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9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02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3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34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95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45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67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87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32DFC-F713-8C42-9FB8-B47ADC8FAF2F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53C7F-8E09-DC40-8514-6E37D5A62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48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14" y="152999"/>
            <a:ext cx="8799658" cy="4289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1703" y="4713453"/>
            <a:ext cx="2497137" cy="18665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699" y="4559250"/>
            <a:ext cx="3421589" cy="2020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14" y="4759350"/>
            <a:ext cx="2137224" cy="165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61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 Castaner</dc:creator>
  <cp:lastModifiedBy>Elisa Castaner</cp:lastModifiedBy>
  <cp:revision>8</cp:revision>
  <dcterms:created xsi:type="dcterms:W3CDTF">2013-05-12T02:26:42Z</dcterms:created>
  <dcterms:modified xsi:type="dcterms:W3CDTF">2013-05-15T00:26:28Z</dcterms:modified>
</cp:coreProperties>
</file>